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83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25397" y="1777857"/>
            <a:ext cx="11034921" cy="6729999"/>
            <a:chOff x="3625397" y="1777857"/>
            <a:chExt cx="11034921" cy="67299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5397" y="1777857"/>
              <a:ext cx="11034921" cy="67299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42860" y="2571527"/>
            <a:ext cx="9486898" cy="15479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6420" y="4276592"/>
            <a:ext cx="4996652" cy="6471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46368" y="5977435"/>
            <a:ext cx="1992978" cy="153143"/>
            <a:chOff x="8146368" y="5977435"/>
            <a:chExt cx="1992978" cy="153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8146368" y="5977435"/>
              <a:ext cx="1992978" cy="153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8345" y="1371078"/>
            <a:ext cx="3149659" cy="37920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570277" y="0"/>
            <a:ext cx="3702820" cy="5269535"/>
            <a:chOff x="13570277" y="0"/>
            <a:chExt cx="3702820" cy="526953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70277" y="0"/>
              <a:ext cx="3702820" cy="52695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70277" y="5682616"/>
            <a:ext cx="3702820" cy="4603098"/>
            <a:chOff x="13570277" y="5682616"/>
            <a:chExt cx="3702820" cy="46030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70277" y="5682616"/>
              <a:ext cx="3702820" cy="46030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628571" y="2085714"/>
            <a:ext cx="3702820" cy="6171429"/>
            <a:chOff x="9628571" y="2085714"/>
            <a:chExt cx="3702820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28571" y="2085714"/>
              <a:ext cx="3702820" cy="617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04955" y="3218611"/>
            <a:ext cx="1471963" cy="114329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8809" y="4605920"/>
            <a:ext cx="2126271" cy="56807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8897" y="5539729"/>
            <a:ext cx="7443578" cy="104571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25397" y="1777857"/>
            <a:ext cx="11034921" cy="6729999"/>
            <a:chOff x="3625397" y="1777857"/>
            <a:chExt cx="11034921" cy="67299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25397" y="1777857"/>
              <a:ext cx="11034921" cy="67299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6671" y="2162416"/>
            <a:ext cx="9922596" cy="25416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16420" y="4276591"/>
            <a:ext cx="4996652" cy="6471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46368" y="5977435"/>
            <a:ext cx="1992978" cy="153143"/>
            <a:chOff x="8146368" y="5977435"/>
            <a:chExt cx="1992978" cy="153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00000">
              <a:off x="8146368" y="5977435"/>
              <a:ext cx="1992978" cy="153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14286" y="1777857"/>
            <a:ext cx="8876190" cy="6729999"/>
            <a:chOff x="1314286" y="1777857"/>
            <a:chExt cx="8876190" cy="67299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860317" y="1777857"/>
              <a:ext cx="7784127" cy="6729999"/>
              <a:chOff x="1860317" y="1777857"/>
              <a:chExt cx="7784127" cy="6729999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860317" y="1777857"/>
                <a:ext cx="7784127" cy="6729999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909" y="2210268"/>
              <a:ext cx="8014990" cy="203329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9753" y="4289103"/>
              <a:ext cx="5125463" cy="58106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4563" y="7322894"/>
              <a:ext cx="5120439" cy="4622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51785" y="5066286"/>
            <a:ext cx="2552381" cy="153143"/>
            <a:chOff x="10051785" y="5066286"/>
            <a:chExt cx="2552381" cy="153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700000">
              <a:off x="10051785" y="5066286"/>
              <a:ext cx="2552381" cy="153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121238" y="2621928"/>
            <a:ext cx="4059711" cy="5188286"/>
            <a:chOff x="13121238" y="2621928"/>
            <a:chExt cx="4059711" cy="518828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121241" y="2621928"/>
              <a:ext cx="4059708" cy="626016"/>
              <a:chOff x="13121241" y="2621928"/>
              <a:chExt cx="4059708" cy="62601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056481" y="2557168"/>
                <a:ext cx="718839" cy="885057"/>
              </a:xfrm>
              <a:prstGeom prst="rect">
                <a:avLst/>
              </a:prstGeom>
            </p:spPr>
          </p:pic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761239" y="2641219"/>
                <a:ext cx="735982" cy="62474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121241" y="3522625"/>
              <a:ext cx="4059708" cy="626016"/>
              <a:chOff x="13121241" y="3522625"/>
              <a:chExt cx="4059708" cy="62601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056481" y="3457865"/>
                <a:ext cx="720998" cy="885057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61239" y="3541915"/>
                <a:ext cx="2312780" cy="62474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121241" y="4423322"/>
              <a:ext cx="4059708" cy="626016"/>
              <a:chOff x="13121241" y="4423322"/>
              <a:chExt cx="4059708" cy="626016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056481" y="4358562"/>
                <a:ext cx="718839" cy="885057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761239" y="4480705"/>
                <a:ext cx="2845491" cy="62474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3121241" y="5324019"/>
              <a:ext cx="4059708" cy="733950"/>
              <a:chOff x="13121241" y="5324019"/>
              <a:chExt cx="4059708" cy="733950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056481" y="5259258"/>
                <a:ext cx="736109" cy="939024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761239" y="5381400"/>
                <a:ext cx="1413146" cy="62680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121241" y="6224715"/>
              <a:ext cx="4059708" cy="733950"/>
              <a:chOff x="13121241" y="6224715"/>
              <a:chExt cx="4059708" cy="73395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3056481" y="6159955"/>
                <a:ext cx="720998" cy="939024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761239" y="6257334"/>
                <a:ext cx="1920562" cy="64950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121238" y="7174552"/>
              <a:ext cx="4059711" cy="635662"/>
              <a:chOff x="13121238" y="7174552"/>
              <a:chExt cx="4059711" cy="635662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3056478" y="7109792"/>
                <a:ext cx="742585" cy="889881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761239" y="7163420"/>
                <a:ext cx="743600" cy="64411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409520" y="0"/>
            <a:ext cx="3702820" cy="5269535"/>
            <a:chOff x="6409520" y="0"/>
            <a:chExt cx="3702820" cy="52695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9520" y="0"/>
              <a:ext cx="3702820" cy="52695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09520" y="5682616"/>
            <a:ext cx="3702820" cy="4603098"/>
            <a:chOff x="6409520" y="5682616"/>
            <a:chExt cx="3702820" cy="46030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9520" y="5682616"/>
              <a:ext cx="3702820" cy="46030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27312" y="2042857"/>
            <a:ext cx="3717567" cy="6171429"/>
            <a:chOff x="2327312" y="2042857"/>
            <a:chExt cx="3717567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27312" y="2042857"/>
              <a:ext cx="3717567" cy="61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64207" y="1371081"/>
            <a:ext cx="2853645" cy="37920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1516893" y="3997775"/>
            <a:ext cx="4963817" cy="3710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040859" y="3218611"/>
            <a:ext cx="1471963" cy="114329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75144" y="4625921"/>
            <a:ext cx="1711195" cy="7047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86573" y="5636903"/>
            <a:ext cx="5252135" cy="146282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327312" y="0"/>
            <a:ext cx="3702820" cy="1728055"/>
            <a:chOff x="2327312" y="0"/>
            <a:chExt cx="3702820" cy="172805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27312" y="0"/>
              <a:ext cx="3702820" cy="17280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12565" y="8529088"/>
            <a:ext cx="3702820" cy="1728055"/>
            <a:chOff x="2312565" y="8529088"/>
            <a:chExt cx="3702820" cy="172805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12565" y="8529088"/>
              <a:ext cx="3702820" cy="17280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28344" y="1371081"/>
            <a:ext cx="3211561" cy="37920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1516893" y="3997778"/>
            <a:ext cx="4963817" cy="37103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04955" y="3218611"/>
            <a:ext cx="4450632" cy="112759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5383" y="4675445"/>
            <a:ext cx="1601865" cy="7047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66811" y="5599270"/>
            <a:ext cx="5897605" cy="26818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50000" y="2227239"/>
            <a:ext cx="8890770" cy="5486873"/>
            <a:chOff x="8550000" y="2227239"/>
            <a:chExt cx="8890770" cy="54868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50000" y="2227239"/>
              <a:ext cx="8890770" cy="54868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859" y="455570"/>
            <a:ext cx="3207517" cy="37920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7469" y="2303097"/>
            <a:ext cx="4001424" cy="112759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39325" y="3620616"/>
            <a:ext cx="2537994" cy="5637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39325" y="4587859"/>
            <a:ext cx="9515038" cy="6095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00000" y="1143275"/>
            <a:ext cx="2663068" cy="2889712"/>
            <a:chOff x="8500000" y="1143275"/>
            <a:chExt cx="2663068" cy="28897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0000" y="1143275"/>
              <a:ext cx="2663068" cy="2889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60942" y="1143275"/>
            <a:ext cx="6051620" cy="2903998"/>
            <a:chOff x="11660942" y="1143275"/>
            <a:chExt cx="6051620" cy="29039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60942" y="1143275"/>
              <a:ext cx="6051620" cy="290399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5400000">
            <a:off x="-1516893" y="3997778"/>
            <a:ext cx="4963817" cy="3710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85038" y="5426690"/>
            <a:ext cx="11348389" cy="3130969"/>
            <a:chOff x="2285038" y="5426690"/>
            <a:chExt cx="11348389" cy="313096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5038" y="5426690"/>
              <a:ext cx="11348389" cy="31309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-1516893" y="3997778"/>
            <a:ext cx="4963817" cy="37103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64202" y="1371078"/>
            <a:ext cx="3249229" cy="3792044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40859" y="3212888"/>
            <a:ext cx="2750103" cy="116472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75144" y="4625921"/>
            <a:ext cx="3912283" cy="70474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86573" y="5796370"/>
            <a:ext cx="3451952" cy="146282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167739" y="703458"/>
            <a:ext cx="6761712" cy="4439399"/>
            <a:chOff x="2167739" y="703458"/>
            <a:chExt cx="6761712" cy="44393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7739" y="703458"/>
              <a:ext cx="6761712" cy="44393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91238" y="5142857"/>
            <a:ext cx="6728571" cy="4708761"/>
            <a:chOff x="4791238" y="5142857"/>
            <a:chExt cx="6728571" cy="47087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91238" y="5142857"/>
              <a:ext cx="6728571" cy="47087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859" y="1371078"/>
            <a:ext cx="3249229" cy="37920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7469" y="2884316"/>
            <a:ext cx="2750103" cy="1164725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23182" y="5254287"/>
            <a:ext cx="5239640" cy="60950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23182" y="4298203"/>
            <a:ext cx="3129827" cy="56379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1516893" y="3997778"/>
            <a:ext cx="4963817" cy="37103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169327" y="6033276"/>
            <a:ext cx="3800864" cy="3800864"/>
            <a:chOff x="5169327" y="6033276"/>
            <a:chExt cx="3800864" cy="380086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69327" y="6033276"/>
              <a:ext cx="3800864" cy="380086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80952" y="2725915"/>
            <a:ext cx="7620952" cy="5574826"/>
            <a:chOff x="9580952" y="2725915"/>
            <a:chExt cx="7620952" cy="557482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80952" y="2725915"/>
              <a:ext cx="7620952" cy="5574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00859" y="455570"/>
            <a:ext cx="3169842" cy="37920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77469" y="2303097"/>
            <a:ext cx="3841123" cy="116377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23182" y="3647549"/>
            <a:ext cx="3129827" cy="5637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51944" y="2282554"/>
            <a:ext cx="7382673" cy="233518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1516893" y="3997778"/>
            <a:ext cx="4963817" cy="3710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720875" y="9226576"/>
            <a:ext cx="2354601" cy="78197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41060" y="9302769"/>
            <a:ext cx="1232382" cy="7819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84567" y="9226576"/>
            <a:ext cx="1246830" cy="78197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03236" y="5283355"/>
            <a:ext cx="4934112" cy="3672997"/>
            <a:chOff x="1403236" y="5283355"/>
            <a:chExt cx="4934112" cy="367299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3236" y="5283355"/>
              <a:ext cx="4934112" cy="36729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98844" y="5283355"/>
            <a:ext cx="4772605" cy="3672997"/>
            <a:chOff x="6698844" y="5283355"/>
            <a:chExt cx="4772605" cy="36729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98844" y="5283355"/>
              <a:ext cx="4772605" cy="36729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75452" y="5283355"/>
            <a:ext cx="5021794" cy="3672997"/>
            <a:chOff x="11775452" y="5283355"/>
            <a:chExt cx="5021794" cy="36729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75452" y="5283355"/>
              <a:ext cx="5021794" cy="36729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64202" y="1371078"/>
            <a:ext cx="3169842" cy="37920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40859" y="3218612"/>
            <a:ext cx="1471963" cy="113520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86573" y="4716201"/>
            <a:ext cx="1561256" cy="56379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86573" y="5460659"/>
            <a:ext cx="3092951" cy="14813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-1516893" y="3997778"/>
            <a:ext cx="4963817" cy="3710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789A03-DD20-4CD9-8F16-816ADFEDCE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519" y="3218612"/>
            <a:ext cx="9171818" cy="51448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사용자 지정</PresentationFormat>
  <Paragraphs>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권혁준</cp:lastModifiedBy>
  <cp:revision>5</cp:revision>
  <dcterms:created xsi:type="dcterms:W3CDTF">2021-09-14T20:12:26Z</dcterms:created>
  <dcterms:modified xsi:type="dcterms:W3CDTF">2023-12-26T10:15:12Z</dcterms:modified>
</cp:coreProperties>
</file>